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58" r:id="rId4"/>
    <p:sldId id="261" r:id="rId5"/>
    <p:sldId id="259" r:id="rId6"/>
    <p:sldId id="263" r:id="rId7"/>
    <p:sldId id="260" r:id="rId8"/>
    <p:sldId id="269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42" autoAdjust="0"/>
  </p:normalViewPr>
  <p:slideViewPr>
    <p:cSldViewPr snapToGrid="0">
      <p:cViewPr varScale="1">
        <p:scale>
          <a:sx n="57" d="100"/>
          <a:sy n="57" d="100"/>
        </p:scale>
        <p:origin x="16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617EC-6845-43BA-AC71-2CE9580B9CD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5A96D-703A-4283-99F8-9D9C25FB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5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kas99341/game-of-lif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archetype:generate</a:t>
            </a:r>
            <a:r>
              <a:rPr lang="en-US" dirty="0" smtClean="0"/>
              <a:t> -</a:t>
            </a:r>
            <a:r>
              <a:rPr lang="en-US" dirty="0" err="1" smtClean="0"/>
              <a:t>DgroupId</a:t>
            </a:r>
            <a:r>
              <a:rPr lang="en-US" dirty="0" smtClean="0"/>
              <a:t> = </a:t>
            </a:r>
            <a:r>
              <a:rPr lang="en-US" dirty="0" err="1" smtClean="0"/>
              <a:t>com.vikas</a:t>
            </a:r>
            <a:r>
              <a:rPr lang="en-US" dirty="0" smtClean="0"/>
              <a:t> -</a:t>
            </a:r>
            <a:r>
              <a:rPr lang="en-US" dirty="0" err="1" smtClean="0"/>
              <a:t>DartifactId</a:t>
            </a:r>
            <a:r>
              <a:rPr lang="en-US" dirty="0" smtClean="0"/>
              <a:t> =&lt;&gt; -</a:t>
            </a:r>
            <a:r>
              <a:rPr lang="en-US" dirty="0" err="1" smtClean="0"/>
              <a:t>DarchetypeArtifactId</a:t>
            </a:r>
            <a:r>
              <a:rPr lang="en-US" dirty="0" smtClean="0"/>
              <a:t> = maven-archetype-</a:t>
            </a:r>
            <a:r>
              <a:rPr lang="en-US" dirty="0" err="1" smtClean="0"/>
              <a:t>quickstart</a:t>
            </a:r>
            <a:r>
              <a:rPr lang="en-US" dirty="0" smtClean="0"/>
              <a:t> -</a:t>
            </a:r>
            <a:r>
              <a:rPr lang="en-US" dirty="0" err="1" smtClean="0"/>
              <a:t>DinteractiveMode</a:t>
            </a:r>
            <a:r>
              <a:rPr lang="en-US" dirty="0" smtClean="0"/>
              <a:t> = false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mvn</a:t>
            </a:r>
            <a:r>
              <a:rPr lang="en-US" dirty="0" smtClean="0"/>
              <a:t> install</a:t>
            </a:r>
          </a:p>
          <a:p>
            <a:r>
              <a:rPr lang="en-US" dirty="0" smtClean="0"/>
              <a:t> java –</a:t>
            </a:r>
            <a:r>
              <a:rPr lang="en-US" dirty="0" err="1" smtClean="0"/>
              <a:t>cp</a:t>
            </a:r>
            <a:r>
              <a:rPr lang="en-US" dirty="0" smtClean="0"/>
              <a:t> target/&lt;&gt;.jar com.&lt;&gt;.</a:t>
            </a:r>
            <a:r>
              <a:rPr lang="en-US" dirty="0" smtClean="0"/>
              <a:t>App</a:t>
            </a:r>
          </a:p>
          <a:p>
            <a:endParaRPr lang="en-US" dirty="0" smtClean="0"/>
          </a:p>
          <a:p>
            <a:r>
              <a:rPr lang="en-US" dirty="0" smtClean="0"/>
              <a:t>Download</a:t>
            </a:r>
            <a:r>
              <a:rPr lang="en-US" baseline="0" dirty="0" smtClean="0"/>
              <a:t> : https://www.oracle.com/in/java/technologies/javase/javase-jdk8-downloads.html#license-lightbox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Maven helps in getting the right artifact</a:t>
            </a:r>
            <a:r>
              <a:rPr lang="en-US" baseline="0" dirty="0" smtClean="0"/>
              <a:t> for each project as there may be different versions for different packages .</a:t>
            </a:r>
          </a:p>
          <a:p>
            <a:r>
              <a:rPr lang="en-US" baseline="0" dirty="0" smtClean="0"/>
              <a:t>It will help to download dependencies .No need to go to mvnrepossitory.com .</a:t>
            </a:r>
          </a:p>
          <a:p>
            <a:r>
              <a:rPr lang="en-US" baseline="0" dirty="0" smtClean="0"/>
              <a:t>It’s a open source project build tool .</a:t>
            </a:r>
          </a:p>
          <a:p>
            <a:r>
              <a:rPr lang="en-US" baseline="0" dirty="0" smtClean="0"/>
              <a:t>Maven is Project Object Model (POM) ,helps in simplification and standardization of the project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Maven is a build automation tool . </a:t>
            </a:r>
            <a:r>
              <a:rPr lang="en-US" dirty="0" smtClean="0"/>
              <a:t>W</a:t>
            </a:r>
            <a:r>
              <a:rPr lang="en-US" baseline="0" dirty="0" smtClean="0"/>
              <a:t>hen you have many third party tools in your project and you have to manage the dependency .So a build automation tool like maven comes to picture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Maven : Java ,Scala ,</a:t>
            </a:r>
            <a:r>
              <a:rPr lang="en-US" baseline="0" dirty="0" err="1" smtClean="0"/>
              <a:t>c#,ruby</a:t>
            </a:r>
            <a:endParaRPr lang="en-US" baseline="0" dirty="0" smtClean="0"/>
          </a:p>
          <a:p>
            <a:r>
              <a:rPr lang="en-US" baseline="0" dirty="0" smtClean="0"/>
              <a:t>Ant : Java</a:t>
            </a:r>
          </a:p>
          <a:p>
            <a:r>
              <a:rPr lang="en-US" baseline="0" dirty="0" err="1" smtClean="0"/>
              <a:t>Gradle</a:t>
            </a:r>
            <a:r>
              <a:rPr lang="en-US" baseline="0" dirty="0" smtClean="0"/>
              <a:t> : Java</a:t>
            </a:r>
          </a:p>
          <a:p>
            <a:r>
              <a:rPr lang="en-US" baseline="0" dirty="0" err="1" smtClean="0"/>
              <a:t>Nant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.net</a:t>
            </a:r>
            <a:endParaRPr lang="en-US" baseline="0" dirty="0" smtClean="0"/>
          </a:p>
          <a:p>
            <a:r>
              <a:rPr lang="en-US" baseline="0" dirty="0" err="1" smtClean="0"/>
              <a:t>Pybuilder</a:t>
            </a:r>
            <a:r>
              <a:rPr lang="en-US" baseline="0" dirty="0" smtClean="0"/>
              <a:t> : python </a:t>
            </a:r>
          </a:p>
          <a:p>
            <a:endParaRPr lang="en-US" baseline="0" dirty="0" smtClean="0"/>
          </a:p>
          <a:p>
            <a:r>
              <a:rPr lang="en-US" dirty="0" smtClean="0"/>
              <a:t>Model our software project</a:t>
            </a:r>
          </a:p>
          <a:p>
            <a:r>
              <a:rPr lang="en-US" dirty="0" smtClean="0"/>
              <a:t>Centralize project information</a:t>
            </a:r>
          </a:p>
          <a:p>
            <a:r>
              <a:rPr lang="en-US" dirty="0" smtClean="0"/>
              <a:t>Manage our build process</a:t>
            </a:r>
          </a:p>
          <a:p>
            <a:r>
              <a:rPr lang="en-US" dirty="0" smtClean="0"/>
              <a:t>Gather data about our software project and the build itself </a:t>
            </a:r>
          </a:p>
          <a:p>
            <a:r>
              <a:rPr lang="en-US" dirty="0" smtClean="0"/>
              <a:t>Document the software, and our project </a:t>
            </a:r>
          </a:p>
          <a:p>
            <a:r>
              <a:rPr lang="en-US" dirty="0" smtClean="0"/>
              <a:t>Can generate deployable artifacts from source code </a:t>
            </a:r>
          </a:p>
          <a:p>
            <a:r>
              <a:rPr lang="en-US" dirty="0" smtClean="0"/>
              <a:t>Compile, pack, test and distribute your source code </a:t>
            </a:r>
          </a:p>
          <a:p>
            <a:r>
              <a:rPr lang="en-US" dirty="0" smtClean="0"/>
              <a:t>It also create reports, generate a web site for the project and facilitates communication among team members</a:t>
            </a:r>
          </a:p>
          <a:p>
            <a:r>
              <a:rPr lang="en-US" dirty="0" smtClean="0"/>
              <a:t>Dynamically add and update the dependency </a:t>
            </a:r>
          </a:p>
          <a:p>
            <a:r>
              <a:rPr lang="en-US" dirty="0" smtClean="0"/>
              <a:t>Automate build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interface</a:t>
            </a:r>
          </a:p>
          <a:p>
            <a:r>
              <a:rPr lang="en-US" dirty="0" smtClean="0"/>
              <a:t>Dependencies </a:t>
            </a:r>
          </a:p>
          <a:p>
            <a:r>
              <a:rPr lang="en-US" dirty="0" smtClean="0"/>
              <a:t>Repositories </a:t>
            </a:r>
          </a:p>
          <a:p>
            <a:r>
              <a:rPr lang="en-US" dirty="0" smtClean="0"/>
              <a:t>Reuse</a:t>
            </a:r>
          </a:p>
          <a:p>
            <a:r>
              <a:rPr lang="en-US" dirty="0" smtClean="0"/>
              <a:t> https://maven.apache.org/guides/getting-started/maven-in-five-minutes.html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archetype:generate</a:t>
            </a:r>
            <a:r>
              <a:rPr lang="en-US" dirty="0" smtClean="0"/>
              <a:t> -</a:t>
            </a:r>
            <a:r>
              <a:rPr lang="en-US" dirty="0" err="1" smtClean="0"/>
              <a:t>DgroupId</a:t>
            </a:r>
            <a:r>
              <a:rPr lang="en-US" dirty="0" smtClean="0"/>
              <a:t>=</a:t>
            </a:r>
            <a:r>
              <a:rPr lang="en-US" dirty="0" err="1" smtClean="0"/>
              <a:t>com.vikas.app</a:t>
            </a:r>
            <a:r>
              <a:rPr lang="en-US" dirty="0" smtClean="0"/>
              <a:t> -</a:t>
            </a:r>
            <a:r>
              <a:rPr lang="en-US" dirty="0" err="1" smtClean="0"/>
              <a:t>DartifactId</a:t>
            </a:r>
            <a:r>
              <a:rPr lang="en-US" dirty="0" smtClean="0"/>
              <a:t>=my-app -</a:t>
            </a:r>
            <a:r>
              <a:rPr lang="en-US" dirty="0" err="1" smtClean="0"/>
              <a:t>DarchetypeArtifactId</a:t>
            </a:r>
            <a:r>
              <a:rPr lang="en-US" dirty="0" smtClean="0"/>
              <a:t>=maven-archetype-</a:t>
            </a:r>
            <a:r>
              <a:rPr lang="en-US" dirty="0" err="1" smtClean="0"/>
              <a:t>quickstart</a:t>
            </a:r>
            <a:r>
              <a:rPr lang="en-US" dirty="0" smtClean="0"/>
              <a:t> -</a:t>
            </a:r>
            <a:r>
              <a:rPr lang="en-US" dirty="0" err="1" smtClean="0"/>
              <a:t>DarchetypeVersion</a:t>
            </a:r>
            <a:r>
              <a:rPr lang="en-US" dirty="0" smtClean="0"/>
              <a:t>=1.4 -</a:t>
            </a:r>
            <a:r>
              <a:rPr lang="en-US" dirty="0" err="1" smtClean="0"/>
              <a:t>DinteractiveMode</a:t>
            </a:r>
            <a:r>
              <a:rPr lang="en-US" dirty="0" smtClean="0"/>
              <a:t>=false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install to start </a:t>
            </a:r>
          </a:p>
          <a:p>
            <a:r>
              <a:rPr lang="en-US" baseline="0" dirty="0" smtClean="0"/>
              <a:t> to run the code </a:t>
            </a:r>
          </a:p>
          <a:p>
            <a:r>
              <a:rPr lang="en-US" baseline="0" dirty="0" smtClean="0"/>
              <a:t> java –</a:t>
            </a:r>
            <a:r>
              <a:rPr lang="en-US" baseline="0" dirty="0" err="1" smtClean="0"/>
              <a:t>cp</a:t>
            </a:r>
            <a:r>
              <a:rPr lang="en-US" baseline="0" dirty="0" smtClean="0"/>
              <a:t> target/&lt;hellomaven_______________.jar&gt; </a:t>
            </a:r>
            <a:r>
              <a:rPr lang="en-US" baseline="0" dirty="0" err="1" smtClean="0"/>
              <a:t>com.vikas.App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0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             /</a:t>
            </a:r>
            <a:r>
              <a:rPr lang="en-US" dirty="0" err="1" smtClean="0"/>
              <a:t>var</a:t>
            </a:r>
            <a:r>
              <a:rPr lang="en-US" dirty="0" smtClean="0"/>
              <a:t>/lib/Jenkins/workspace </a:t>
            </a:r>
          </a:p>
          <a:p>
            <a:r>
              <a:rPr lang="en-US" dirty="0" smtClean="0"/>
              <a:t>Goal -- &gt; task which is executed by plugin </a:t>
            </a:r>
          </a:p>
          <a:p>
            <a:r>
              <a:rPr lang="en-US" dirty="0" smtClean="0"/>
              <a:t>Phases -- &gt; each phase is associated with multiple goals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sz="1400" b="1" dirty="0" smtClean="0"/>
              <a:t>Validate</a:t>
            </a:r>
            <a:r>
              <a:rPr lang="en-US" sz="1400" dirty="0" smtClean="0"/>
              <a:t> — checks build prerequisites</a:t>
            </a:r>
          </a:p>
          <a:p>
            <a:r>
              <a:rPr lang="en-US" sz="1400" b="1" dirty="0" smtClean="0"/>
              <a:t>Compile</a:t>
            </a:r>
            <a:r>
              <a:rPr lang="en-US" sz="1400" dirty="0" smtClean="0"/>
              <a:t> — compiles </a:t>
            </a:r>
            <a:r>
              <a:rPr lang="en-US" dirty="0" smtClean="0"/>
              <a:t>the source code identified for the build</a:t>
            </a:r>
          </a:p>
          <a:p>
            <a:r>
              <a:rPr lang="en-US" b="1" dirty="0" smtClean="0"/>
              <a:t>Test</a:t>
            </a:r>
            <a:r>
              <a:rPr lang="en-US" dirty="0" smtClean="0"/>
              <a:t> — runs unit tests for the compiled code</a:t>
            </a:r>
          </a:p>
          <a:p>
            <a:r>
              <a:rPr lang="en-US" b="1" dirty="0" smtClean="0"/>
              <a:t>Package</a:t>
            </a:r>
            <a:r>
              <a:rPr lang="en-US" dirty="0" smtClean="0"/>
              <a:t> — assembles the compiled code into a binary build result </a:t>
            </a:r>
          </a:p>
          <a:p>
            <a:r>
              <a:rPr lang="en-US" b="1" dirty="0" smtClean="0"/>
              <a:t>Install</a:t>
            </a:r>
            <a:r>
              <a:rPr lang="en-US" dirty="0" smtClean="0"/>
              <a:t> — shares the build with other projects on the same machine </a:t>
            </a:r>
          </a:p>
          <a:p>
            <a:r>
              <a:rPr lang="en-US" b="1" dirty="0" smtClean="0"/>
              <a:t>Deploy</a:t>
            </a:r>
            <a:r>
              <a:rPr lang="en-US" dirty="0" smtClean="0"/>
              <a:t> — publishes the build into a remote repository for other projects to use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Pom.xml has four important co ordinates -- &gt;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groupId</a:t>
            </a:r>
            <a:r>
              <a:rPr lang="en-US" baseline="0" dirty="0" smtClean="0"/>
              <a:t> ,artifact Id ,version ,</a:t>
            </a:r>
            <a:r>
              <a:rPr lang="en-US" baseline="0" dirty="0" err="1" smtClean="0"/>
              <a:t>Packagening</a:t>
            </a:r>
            <a:r>
              <a:rPr lang="en-US" baseline="0" dirty="0" smtClean="0"/>
              <a:t> .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5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Repo : Machine of the developer which all the project material and dependency saved .</a:t>
            </a:r>
          </a:p>
          <a:p>
            <a:r>
              <a:rPr lang="en-US" dirty="0" smtClean="0"/>
              <a:t>Remote Repo : Repo on the web</a:t>
            </a:r>
            <a:r>
              <a:rPr lang="en-US" baseline="0" dirty="0" smtClean="0"/>
              <a:t> server from where maven will download dependency .</a:t>
            </a:r>
          </a:p>
          <a:p>
            <a:r>
              <a:rPr lang="en-US" baseline="0" dirty="0" smtClean="0"/>
              <a:t>Central Repo : Maven community over Internet 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Remote Repo : custom dependency files</a:t>
            </a:r>
            <a:r>
              <a:rPr lang="en-US" baseline="0" dirty="0" smtClean="0">
                <a:hlinkClick r:id="rId3"/>
              </a:rPr>
              <a:t> available .searched at last .</a:t>
            </a:r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https://github.com/vikas99341/game-of-life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Maven Installation :</a:t>
            </a:r>
          </a:p>
          <a:p>
            <a:r>
              <a:rPr lang="en-US" dirty="0" smtClean="0"/>
              <a:t>  yum install java</a:t>
            </a:r>
            <a:r>
              <a:rPr lang="en-US" baseline="0" dirty="0" smtClean="0"/>
              <a:t>-1.8.0-openjdk –y</a:t>
            </a:r>
          </a:p>
          <a:p>
            <a:r>
              <a:rPr lang="en-US" baseline="0" dirty="0" smtClean="0"/>
              <a:t>  alternatives --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java (take the path) 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 yum install maven –y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mvn</a:t>
            </a:r>
            <a:r>
              <a:rPr lang="en-US" baseline="0" dirty="0" smtClean="0">
                <a:sym typeface="Wingdings" panose="05000000000000000000" pitchFamily="2" charset="2"/>
              </a:rPr>
              <a:t> --version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/>
              <a:t> set JAVA_HOME &amp; MAVEN_HOME PATH from vim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/profile -- &gt; towards end add </a:t>
            </a:r>
          </a:p>
          <a:p>
            <a:r>
              <a:rPr lang="en-US" baseline="0" dirty="0" smtClean="0"/>
              <a:t>  export JAVA_HOME=&lt;path copied&gt;</a:t>
            </a:r>
          </a:p>
          <a:p>
            <a:r>
              <a:rPr lang="en-US" baseline="0" dirty="0" smtClean="0"/>
              <a:t>  export PATH=$JAVA_HOME/bin:$PATH  </a:t>
            </a:r>
          </a:p>
          <a:p>
            <a:r>
              <a:rPr lang="en-US" baseline="0" dirty="0" smtClean="0"/>
              <a:t>  export MAVEN_HOME =</a:t>
            </a:r>
            <a:r>
              <a:rPr lang="en-US" baseline="0" dirty="0" err="1" smtClean="0"/>
              <a:t>usr</a:t>
            </a:r>
            <a:r>
              <a:rPr lang="en-US" baseline="0" dirty="0" smtClean="0"/>
              <a:t>/share/maven   -- &gt; :</a:t>
            </a:r>
            <a:r>
              <a:rPr lang="en-US" baseline="0" dirty="0" err="1" smtClean="0"/>
              <a:t>wq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  source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/profile  </a:t>
            </a:r>
            <a:r>
              <a:rPr lang="en-US" baseline="0" dirty="0" smtClean="0">
                <a:sym typeface="Wingdings" panose="05000000000000000000" pitchFamily="2" charset="2"/>
              </a:rPr>
              <a:t>-- &gt;  check echo $JAVA_HOME &amp; echo MAVEN_HOME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 Yum install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–y -- &gt; make a </a:t>
            </a:r>
            <a:r>
              <a:rPr lang="en-US" baseline="0" dirty="0" err="1" smtClean="0">
                <a:sym typeface="Wingdings" panose="05000000000000000000" pitchFamily="2" charset="2"/>
              </a:rPr>
              <a:t>dir</a:t>
            </a:r>
            <a:r>
              <a:rPr lang="en-US" baseline="0" dirty="0" smtClean="0">
                <a:sym typeface="Wingdings" panose="05000000000000000000" pitchFamily="2" charset="2"/>
              </a:rPr>
              <a:t> &lt;&gt; -- &gt;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clone &lt;cloned URL from github.com&gt;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 you can directly compile from here -- &gt; </a:t>
            </a:r>
            <a:r>
              <a:rPr lang="en-US" baseline="0" dirty="0" err="1" smtClean="0">
                <a:sym typeface="Wingdings" panose="05000000000000000000" pitchFamily="2" charset="2"/>
              </a:rPr>
              <a:t>mvn</a:t>
            </a:r>
            <a:r>
              <a:rPr lang="en-US" baseline="0" dirty="0" smtClean="0">
                <a:sym typeface="Wingdings" panose="05000000000000000000" pitchFamily="2" charset="2"/>
              </a:rPr>
              <a:t> compile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  you can package the content here  -- &gt; </a:t>
            </a:r>
            <a:r>
              <a:rPr lang="en-US" baseline="0" dirty="0" err="1" smtClean="0">
                <a:sym typeface="Wingdings" panose="05000000000000000000" pitchFamily="2" charset="2"/>
              </a:rPr>
              <a:t>mvn</a:t>
            </a:r>
            <a:r>
              <a:rPr lang="en-US" baseline="0" dirty="0" smtClean="0">
                <a:sym typeface="Wingdings" panose="05000000000000000000" pitchFamily="2" charset="2"/>
              </a:rPr>
              <a:t> package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Interview questions : https://www.youtube.com/watch?v=5iTcAR4fScM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8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r>
              <a:rPr lang="en-US" baseline="0" dirty="0" smtClean="0"/>
              <a:t> :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What is maven artifact 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do you mean by maven plugin ?</a:t>
            </a:r>
          </a:p>
          <a:p>
            <a:pPr marL="228600" indent="-228600">
              <a:buAutoNum type="arabicPeriod"/>
            </a:pPr>
            <a:r>
              <a:rPr lang="en-US" dirty="0" smtClean="0"/>
              <a:t>What is maven snapshot ?</a:t>
            </a:r>
          </a:p>
          <a:p>
            <a:pPr marL="228600" indent="-228600">
              <a:buAutoNum type="arabicPeriod"/>
            </a:pPr>
            <a:r>
              <a:rPr lang="en-US" dirty="0" smtClean="0"/>
              <a:t>What is maven Archetype ?</a:t>
            </a:r>
          </a:p>
          <a:p>
            <a:pPr marL="228600" indent="-228600">
              <a:buAutoNum type="arabicPeriod"/>
            </a:pPr>
            <a:r>
              <a:rPr lang="en-US" dirty="0" smtClean="0"/>
              <a:t>Command to create a</a:t>
            </a:r>
            <a:r>
              <a:rPr lang="en-US" baseline="0" dirty="0" smtClean="0"/>
              <a:t> new project structure ?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5A96D-703A-4283-99F8-9D9C25FBDB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6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60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7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2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637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16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30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7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4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1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6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6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506A82-C429-4F1E-93E8-86984227EB3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C29C2D-2D1A-4B83-8A15-2907CB98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vikas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0" y="1668223"/>
            <a:ext cx="4957042" cy="17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06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5" y="339258"/>
            <a:ext cx="11256309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1" y="466725"/>
            <a:ext cx="11226053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2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6" y="465885"/>
            <a:ext cx="11263312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9" y="545167"/>
            <a:ext cx="11595249" cy="58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14" y="456638"/>
            <a:ext cx="11242951" cy="59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795" y="534713"/>
            <a:ext cx="10760364" cy="511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Apache Maven is a </a:t>
            </a:r>
            <a:r>
              <a:rPr lang="en-US" sz="2400" b="1" dirty="0" smtClean="0"/>
              <a:t>build automation software for project </a:t>
            </a:r>
            <a:r>
              <a:rPr lang="en-US" sz="2400" b="1" dirty="0"/>
              <a:t>management and comprehension </a:t>
            </a:r>
            <a:r>
              <a:rPr lang="en-US" sz="2400" b="1" dirty="0" smtClean="0"/>
              <a:t>.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Maven </a:t>
            </a:r>
            <a:r>
              <a:rPr lang="en-US" sz="2400" b="1" dirty="0"/>
              <a:t>can manage a project’s build, reporting  and documentation from a central piece of </a:t>
            </a:r>
            <a:r>
              <a:rPr lang="en-US" sz="2400" b="1" dirty="0" smtClean="0"/>
              <a:t>information</a:t>
            </a:r>
            <a:r>
              <a:rPr lang="en-US" sz="2400" b="1" dirty="0"/>
              <a:t> </a:t>
            </a:r>
            <a:r>
              <a:rPr lang="en-US" sz="2400" b="1" dirty="0" smtClean="0"/>
              <a:t>of core configuration called POM (Project Object Model) .</a:t>
            </a:r>
            <a:endParaRPr lang="en-US" sz="2400" b="1" dirty="0"/>
          </a:p>
          <a:p>
            <a:endParaRPr lang="en-US" sz="4800" b="1" dirty="0" smtClean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800" b="1" dirty="0" smtClean="0">
                <a:solidFill>
                  <a:schemeClr val="accent2"/>
                </a:solidFill>
              </a:rPr>
              <a:t>What </a:t>
            </a:r>
            <a:r>
              <a:rPr lang="en-US" sz="4800" b="1" dirty="0">
                <a:solidFill>
                  <a:schemeClr val="accent2"/>
                </a:solidFill>
              </a:rPr>
              <a:t>Maven can do</a:t>
            </a:r>
            <a:r>
              <a:rPr lang="en-US" sz="4800" b="1" dirty="0" smtClean="0">
                <a:solidFill>
                  <a:schemeClr val="accent2"/>
                </a:solidFill>
              </a:rPr>
              <a:t>? </a:t>
            </a: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Tx/>
              <a:buChar char="-"/>
            </a:pPr>
            <a:r>
              <a:rPr lang="en-US" sz="2400" b="1" dirty="0" smtClean="0"/>
              <a:t>Manage Builds</a:t>
            </a: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Tx/>
              <a:buChar char="-"/>
            </a:pPr>
            <a:r>
              <a:rPr lang="en-US" sz="2400" b="1" dirty="0" smtClean="0"/>
              <a:t>Dependencies + versions</a:t>
            </a: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Tx/>
              <a:buChar char="-"/>
            </a:pPr>
            <a:r>
              <a:rPr lang="en-US" sz="2400" b="1" dirty="0" smtClean="0"/>
              <a:t>Documentation </a:t>
            </a: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Tx/>
              <a:buChar char="-"/>
            </a:pPr>
            <a:r>
              <a:rPr lang="en-US" sz="2400" b="1" dirty="0" smtClean="0"/>
              <a:t>Project Management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199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7" y="568978"/>
            <a:ext cx="11113433" cy="56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4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49" y="4293692"/>
            <a:ext cx="6719364" cy="17325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0035" y="1607127"/>
            <a:ext cx="10102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7455" y="886691"/>
            <a:ext cx="6382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Maven Build lifecycle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07" y="596672"/>
            <a:ext cx="71437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1" y="450476"/>
            <a:ext cx="11244543" cy="59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9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443076"/>
            <a:ext cx="10985501" cy="59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1" y="526677"/>
            <a:ext cx="11181789" cy="58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3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7" y="477650"/>
            <a:ext cx="11241461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1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1666</TotalTime>
  <Words>658</Words>
  <Application>Microsoft Office PowerPoint</Application>
  <PresentationFormat>Widescreen</PresentationFormat>
  <Paragraphs>105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Wingdings</vt:lpstr>
      <vt:lpstr>Organic</vt:lpstr>
      <vt:lpstr>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</dc:title>
  <dc:creator>Vikas, Kumar</dc:creator>
  <cp:lastModifiedBy>Vikas, Kumar</cp:lastModifiedBy>
  <cp:revision>36</cp:revision>
  <dcterms:created xsi:type="dcterms:W3CDTF">2020-02-12T07:27:16Z</dcterms:created>
  <dcterms:modified xsi:type="dcterms:W3CDTF">2020-12-06T10:33:36Z</dcterms:modified>
</cp:coreProperties>
</file>